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364" autoAdjust="0"/>
    <p:restoredTop sz="94620" autoAdjust="0"/>
  </p:normalViewPr>
  <p:slideViewPr>
    <p:cSldViewPr>
      <p:cViewPr>
        <p:scale>
          <a:sx n="143" d="100"/>
          <a:sy n="143" d="100"/>
        </p:scale>
        <p:origin x="344" y="-7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4/29/25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4/29/25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4/29/25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4/29/25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4/29/25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4/29/25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4/29/25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3.png"/><Relationship Id="rId7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10" Type="http://schemas.openxmlformats.org/officeDocument/2006/relationships/image" Target="../media/image63.png"/><Relationship Id="rId4" Type="http://schemas.openxmlformats.org/officeDocument/2006/relationships/image" Target="../media/image58.png"/><Relationship Id="rId9" Type="http://schemas.openxmlformats.org/officeDocument/2006/relationships/image" Target="../media/image6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6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3.png"/><Relationship Id="rId7" Type="http://schemas.openxmlformats.org/officeDocument/2006/relationships/image" Target="../media/image7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10" Type="http://schemas.openxmlformats.org/officeDocument/2006/relationships/image" Target="../media/image77.png"/><Relationship Id="rId4" Type="http://schemas.openxmlformats.org/officeDocument/2006/relationships/image" Target="../media/image72.png"/><Relationship Id="rId9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3.png"/><Relationship Id="rId7" Type="http://schemas.openxmlformats.org/officeDocument/2006/relationships/image" Target="../media/image8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10" Type="http://schemas.openxmlformats.org/officeDocument/2006/relationships/image" Target="../media/image81.png"/><Relationship Id="rId4" Type="http://schemas.openxmlformats.org/officeDocument/2006/relationships/image" Target="../media/image72.png"/><Relationship Id="rId9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3.png"/><Relationship Id="rId7" Type="http://schemas.openxmlformats.org/officeDocument/2006/relationships/image" Target="../media/image7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10" Type="http://schemas.openxmlformats.org/officeDocument/2006/relationships/image" Target="../media/image85.png"/><Relationship Id="rId4" Type="http://schemas.openxmlformats.org/officeDocument/2006/relationships/image" Target="../media/image12.png"/><Relationship Id="rId9" Type="http://schemas.openxmlformats.org/officeDocument/2006/relationships/image" Target="../media/image8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3.png"/><Relationship Id="rId7" Type="http://schemas.openxmlformats.org/officeDocument/2006/relationships/image" Target="../media/image8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10" Type="http://schemas.openxmlformats.org/officeDocument/2006/relationships/image" Target="../media/image91.png"/><Relationship Id="rId4" Type="http://schemas.openxmlformats.org/officeDocument/2006/relationships/image" Target="../media/image12.png"/><Relationship Id="rId9" Type="http://schemas.openxmlformats.org/officeDocument/2006/relationships/image" Target="../media/image9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13" Type="http://schemas.openxmlformats.org/officeDocument/2006/relationships/image" Target="../media/image100.png"/><Relationship Id="rId3" Type="http://schemas.openxmlformats.org/officeDocument/2006/relationships/image" Target="../media/image3.png"/><Relationship Id="rId7" Type="http://schemas.openxmlformats.org/officeDocument/2006/relationships/image" Target="../media/image94.png"/><Relationship Id="rId12" Type="http://schemas.openxmlformats.org/officeDocument/2006/relationships/image" Target="../media/image9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3.png"/><Relationship Id="rId11" Type="http://schemas.openxmlformats.org/officeDocument/2006/relationships/image" Target="../media/image98.png"/><Relationship Id="rId5" Type="http://schemas.openxmlformats.org/officeDocument/2006/relationships/image" Target="../media/image92.png"/><Relationship Id="rId10" Type="http://schemas.openxmlformats.org/officeDocument/2006/relationships/image" Target="../media/image97.png"/><Relationship Id="rId4" Type="http://schemas.openxmlformats.org/officeDocument/2006/relationships/image" Target="../media/image12.png"/><Relationship Id="rId9" Type="http://schemas.openxmlformats.org/officeDocument/2006/relationships/image" Target="../media/image9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3.png"/><Relationship Id="rId7" Type="http://schemas.openxmlformats.org/officeDocument/2006/relationships/image" Target="../media/image10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3.png"/><Relationship Id="rId11" Type="http://schemas.openxmlformats.org/officeDocument/2006/relationships/image" Target="../media/image108.png"/><Relationship Id="rId5" Type="http://schemas.openxmlformats.org/officeDocument/2006/relationships/image" Target="../media/image102.png"/><Relationship Id="rId10" Type="http://schemas.openxmlformats.org/officeDocument/2006/relationships/image" Target="../media/image107.png"/><Relationship Id="rId4" Type="http://schemas.openxmlformats.org/officeDocument/2006/relationships/image" Target="../media/image101.png"/><Relationship Id="rId9" Type="http://schemas.openxmlformats.org/officeDocument/2006/relationships/image" Target="../media/image10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image" Target="../media/image3.png"/><Relationship Id="rId7" Type="http://schemas.openxmlformats.org/officeDocument/2006/relationships/image" Target="../media/image1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0.png"/><Relationship Id="rId5" Type="http://schemas.openxmlformats.org/officeDocument/2006/relationships/image" Target="../media/image109.png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18" Type="http://schemas.openxmlformats.org/officeDocument/2006/relationships/image" Target="../media/image26.png"/><Relationship Id="rId3" Type="http://schemas.openxmlformats.org/officeDocument/2006/relationships/image" Target="../media/image3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17" Type="http://schemas.openxmlformats.org/officeDocument/2006/relationships/image" Target="../media/image25.png"/><Relationship Id="rId2" Type="http://schemas.openxmlformats.org/officeDocument/2006/relationships/image" Target="../media/image2.png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5" Type="http://schemas.openxmlformats.org/officeDocument/2006/relationships/image" Target="../media/image2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3" Type="http://schemas.openxmlformats.org/officeDocument/2006/relationships/image" Target="../media/image2.png"/><Relationship Id="rId7" Type="http://schemas.openxmlformats.org/officeDocument/2006/relationships/image" Target="../media/image115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4.png"/><Relationship Id="rId11" Type="http://schemas.openxmlformats.org/officeDocument/2006/relationships/image" Target="../media/image119.png"/><Relationship Id="rId5" Type="http://schemas.openxmlformats.org/officeDocument/2006/relationships/image" Target="../media/image12.png"/><Relationship Id="rId10" Type="http://schemas.openxmlformats.org/officeDocument/2006/relationships/image" Target="../media/image118.png"/><Relationship Id="rId4" Type="http://schemas.openxmlformats.org/officeDocument/2006/relationships/image" Target="../media/image3.png"/><Relationship Id="rId9" Type="http://schemas.openxmlformats.org/officeDocument/2006/relationships/image" Target="../media/image11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13" Type="http://schemas.openxmlformats.org/officeDocument/2006/relationships/image" Target="../media/image127.png"/><Relationship Id="rId3" Type="http://schemas.openxmlformats.org/officeDocument/2006/relationships/image" Target="../media/image3.png"/><Relationship Id="rId7" Type="http://schemas.openxmlformats.org/officeDocument/2006/relationships/image" Target="../media/image123.png"/><Relationship Id="rId12" Type="http://schemas.openxmlformats.org/officeDocument/2006/relationships/image" Target="../media/image1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2.png"/><Relationship Id="rId11" Type="http://schemas.openxmlformats.org/officeDocument/2006/relationships/image" Target="../media/image118.png"/><Relationship Id="rId5" Type="http://schemas.openxmlformats.org/officeDocument/2006/relationships/image" Target="../media/image121.png"/><Relationship Id="rId10" Type="http://schemas.openxmlformats.org/officeDocument/2006/relationships/image" Target="../media/image126.png"/><Relationship Id="rId4" Type="http://schemas.openxmlformats.org/officeDocument/2006/relationships/image" Target="../media/image120.png"/><Relationship Id="rId9" Type="http://schemas.openxmlformats.org/officeDocument/2006/relationships/image" Target="../media/image1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3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0.png"/><Relationship Id="rId5" Type="http://schemas.openxmlformats.org/officeDocument/2006/relationships/image" Target="../media/image129.png"/><Relationship Id="rId4" Type="http://schemas.openxmlformats.org/officeDocument/2006/relationships/image" Target="../media/image12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4.png"/><Relationship Id="rId5" Type="http://schemas.openxmlformats.org/officeDocument/2006/relationships/image" Target="../media/image133.png"/><Relationship Id="rId4" Type="http://schemas.openxmlformats.org/officeDocument/2006/relationships/image" Target="../media/image13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3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7.png"/><Relationship Id="rId5" Type="http://schemas.openxmlformats.org/officeDocument/2006/relationships/image" Target="../media/image136.png"/><Relationship Id="rId4" Type="http://schemas.openxmlformats.org/officeDocument/2006/relationships/image" Target="../media/image135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png"/><Relationship Id="rId3" Type="http://schemas.openxmlformats.org/officeDocument/2006/relationships/image" Target="../media/image3.png"/><Relationship Id="rId7" Type="http://schemas.openxmlformats.org/officeDocument/2006/relationships/image" Target="../media/image14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9.png"/><Relationship Id="rId5" Type="http://schemas.openxmlformats.org/officeDocument/2006/relationships/image" Target="../media/image29.png"/><Relationship Id="rId4" Type="http://schemas.openxmlformats.org/officeDocument/2006/relationships/image" Target="../media/image12.png"/><Relationship Id="rId9" Type="http://schemas.openxmlformats.org/officeDocument/2006/relationships/image" Target="../media/image14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4.png"/><Relationship Id="rId4" Type="http://schemas.openxmlformats.org/officeDocument/2006/relationships/image" Target="../media/image14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4.png"/><Relationship Id="rId4" Type="http://schemas.openxmlformats.org/officeDocument/2006/relationships/image" Target="../media/image145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3" Type="http://schemas.openxmlformats.org/officeDocument/2006/relationships/image" Target="../media/image3.png"/><Relationship Id="rId7" Type="http://schemas.openxmlformats.org/officeDocument/2006/relationships/image" Target="../media/image14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8.png"/><Relationship Id="rId5" Type="http://schemas.openxmlformats.org/officeDocument/2006/relationships/image" Target="../media/image147.png"/><Relationship Id="rId4" Type="http://schemas.openxmlformats.org/officeDocument/2006/relationships/image" Target="../media/image146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png"/><Relationship Id="rId3" Type="http://schemas.openxmlformats.org/officeDocument/2006/relationships/image" Target="../media/image3.png"/><Relationship Id="rId7" Type="http://schemas.openxmlformats.org/officeDocument/2006/relationships/image" Target="../media/image15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2.png"/><Relationship Id="rId11" Type="http://schemas.openxmlformats.org/officeDocument/2006/relationships/image" Target="../media/image157.png"/><Relationship Id="rId5" Type="http://schemas.openxmlformats.org/officeDocument/2006/relationships/image" Target="../media/image151.png"/><Relationship Id="rId10" Type="http://schemas.openxmlformats.org/officeDocument/2006/relationships/image" Target="../media/image156.png"/><Relationship Id="rId4" Type="http://schemas.openxmlformats.org/officeDocument/2006/relationships/image" Target="../media/image12.png"/><Relationship Id="rId9" Type="http://schemas.openxmlformats.org/officeDocument/2006/relationships/image" Target="../media/image15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3" Type="http://schemas.openxmlformats.org/officeDocument/2006/relationships/image" Target="../media/image3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2" Type="http://schemas.openxmlformats.org/officeDocument/2006/relationships/image" Target="../media/image2.png"/><Relationship Id="rId16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33.png"/><Relationship Id="rId5" Type="http://schemas.openxmlformats.org/officeDocument/2006/relationships/image" Target="../media/image28.png"/><Relationship Id="rId15" Type="http://schemas.openxmlformats.org/officeDocument/2006/relationships/image" Target="../media/image37.png"/><Relationship Id="rId10" Type="http://schemas.openxmlformats.org/officeDocument/2006/relationships/image" Target="../media/image32.png"/><Relationship Id="rId4" Type="http://schemas.openxmlformats.org/officeDocument/2006/relationships/image" Target="../media/image27.png"/><Relationship Id="rId9" Type="http://schemas.openxmlformats.org/officeDocument/2006/relationships/image" Target="../media/image31.png"/><Relationship Id="rId14" Type="http://schemas.openxmlformats.org/officeDocument/2006/relationships/image" Target="../media/image36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1.png"/><Relationship Id="rId3" Type="http://schemas.openxmlformats.org/officeDocument/2006/relationships/image" Target="../media/image3.png"/><Relationship Id="rId7" Type="http://schemas.openxmlformats.org/officeDocument/2006/relationships/image" Target="../media/image16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9.png"/><Relationship Id="rId5" Type="http://schemas.openxmlformats.org/officeDocument/2006/relationships/image" Target="../media/image158.png"/><Relationship Id="rId4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6.png"/><Relationship Id="rId13" Type="http://schemas.openxmlformats.org/officeDocument/2006/relationships/image" Target="../media/image169.png"/><Relationship Id="rId18" Type="http://schemas.openxmlformats.org/officeDocument/2006/relationships/image" Target="../media/image174.png"/><Relationship Id="rId3" Type="http://schemas.openxmlformats.org/officeDocument/2006/relationships/image" Target="../media/image3.png"/><Relationship Id="rId7" Type="http://schemas.openxmlformats.org/officeDocument/2006/relationships/image" Target="../media/image165.png"/><Relationship Id="rId12" Type="http://schemas.openxmlformats.org/officeDocument/2006/relationships/image" Target="../media/image168.png"/><Relationship Id="rId17" Type="http://schemas.openxmlformats.org/officeDocument/2006/relationships/image" Target="../media/image173.png"/><Relationship Id="rId2" Type="http://schemas.openxmlformats.org/officeDocument/2006/relationships/image" Target="../media/image2.png"/><Relationship Id="rId16" Type="http://schemas.openxmlformats.org/officeDocument/2006/relationships/image" Target="../media/image17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4.png"/><Relationship Id="rId11" Type="http://schemas.openxmlformats.org/officeDocument/2006/relationships/image" Target="../media/image167.png"/><Relationship Id="rId5" Type="http://schemas.openxmlformats.org/officeDocument/2006/relationships/image" Target="../media/image163.png"/><Relationship Id="rId15" Type="http://schemas.openxmlformats.org/officeDocument/2006/relationships/image" Target="../media/image171.png"/><Relationship Id="rId10" Type="http://schemas.openxmlformats.org/officeDocument/2006/relationships/image" Target="../media/image29.png"/><Relationship Id="rId19" Type="http://schemas.openxmlformats.org/officeDocument/2006/relationships/image" Target="../media/image175.png"/><Relationship Id="rId4" Type="http://schemas.openxmlformats.org/officeDocument/2006/relationships/image" Target="../media/image162.png"/><Relationship Id="rId9" Type="http://schemas.openxmlformats.org/officeDocument/2006/relationships/image" Target="../media/image12.png"/><Relationship Id="rId14" Type="http://schemas.openxmlformats.org/officeDocument/2006/relationships/image" Target="../media/image17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.png"/><Relationship Id="rId7" Type="http://schemas.openxmlformats.org/officeDocument/2006/relationships/image" Target="../media/image4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29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4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5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3.png"/><Relationship Id="rId7" Type="http://schemas.openxmlformats.org/officeDocument/2006/relationships/image" Target="../media/image5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29.png"/><Relationship Id="rId4" Type="http://schemas.openxmlformats.org/officeDocument/2006/relationships/image" Target="../media/image12.png"/><Relationship Id="rId9" Type="http://schemas.openxmlformats.org/officeDocument/2006/relationships/image" Target="../media/image5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-2147483648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4800" y="-2070100"/>
            <a:ext cx="17411700" cy="167386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-2147483648" y="-1600669900"/>
            <a:ext cx="2147483647" cy="2147483647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14300"/>
            <a:ext cx="190500" cy="10528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66700" y="4279900"/>
            <a:ext cx="863600" cy="1727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8300" y="7912100"/>
            <a:ext cx="14643100" cy="10033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631240800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2044700" y="8382000"/>
            <a:ext cx="381000" cy="508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09511900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33700" y="762000"/>
            <a:ext cx="13817600" cy="127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78100" y="8026400"/>
            <a:ext cx="5118100" cy="15748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73200" y="5905500"/>
            <a:ext cx="6261100" cy="13589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57300" y="1689100"/>
            <a:ext cx="5156200" cy="21971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62100" y="546100"/>
            <a:ext cx="914400" cy="9144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81100" y="2641600"/>
            <a:ext cx="12420600" cy="60071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147483648" y="-1600669900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14300"/>
            <a:ext cx="190500" cy="10528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66700" y="4279900"/>
            <a:ext cx="863600" cy="17272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9700" y="368300"/>
            <a:ext cx="7772400" cy="51181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59700" y="5905500"/>
            <a:ext cx="5207000" cy="40894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966700" y="5905500"/>
            <a:ext cx="5334000" cy="398780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85750000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2298700" y="5130800"/>
            <a:ext cx="9525000" cy="25400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31900" y="1930400"/>
            <a:ext cx="5308600" cy="39497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823700" y="7315200"/>
            <a:ext cx="330200" cy="3302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55700" y="952500"/>
            <a:ext cx="3340100" cy="11176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147483648" y="-1600669900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14300"/>
            <a:ext cx="190500" cy="10528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66700" y="4279900"/>
            <a:ext cx="863600" cy="17272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2000" y="1066800"/>
            <a:ext cx="11785600" cy="58928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2000" y="7797800"/>
            <a:ext cx="11785600" cy="20193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05000" y="266700"/>
            <a:ext cx="7848600" cy="11176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05000" y="7023100"/>
            <a:ext cx="7556500" cy="11176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147483648" y="-1600669900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14300"/>
            <a:ext cx="190500" cy="10528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66700" y="4279900"/>
            <a:ext cx="863600" cy="17272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2700" y="2679700"/>
            <a:ext cx="8420100" cy="57912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18700" y="2679700"/>
            <a:ext cx="7518400" cy="6629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77500" y="8293100"/>
            <a:ext cx="1092200" cy="10922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31900" y="1219200"/>
            <a:ext cx="10960100" cy="11176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147483648" y="-1600669900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14300"/>
            <a:ext cx="190500" cy="10528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66700" y="4279900"/>
            <a:ext cx="863600" cy="1727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1900" y="1054100"/>
            <a:ext cx="1295400" cy="914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42700" y="6464300"/>
            <a:ext cx="6756400" cy="32385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4100" y="2133600"/>
            <a:ext cx="9702800" cy="66802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68100" y="2019300"/>
            <a:ext cx="6451600" cy="394970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774331700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506200" y="2971800"/>
            <a:ext cx="6477000" cy="63500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85750000"/>
            <a:chOff x="0" y="0"/>
            <a:chExt cx="0" cy="0"/>
          </a:xfrm>
        </p:grpSpPr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6337300" y="5130800"/>
            <a:ext cx="9525000" cy="254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7100" y="1054100"/>
            <a:ext cx="9842500" cy="12065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147483648" y="-1600669900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14300"/>
            <a:ext cx="190500" cy="10528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66700" y="4279900"/>
            <a:ext cx="863600" cy="1727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1900" y="1016000"/>
            <a:ext cx="1295400" cy="914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79200" y="6261100"/>
            <a:ext cx="6870700" cy="35433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4100" y="2197100"/>
            <a:ext cx="9690100" cy="63881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55400" y="1841500"/>
            <a:ext cx="6705600" cy="386080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774331700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442700" y="2755900"/>
            <a:ext cx="6477000" cy="63500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85750000"/>
            <a:chOff x="0" y="0"/>
            <a:chExt cx="0" cy="0"/>
          </a:xfrm>
        </p:grpSpPr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6337300" y="5130800"/>
            <a:ext cx="9525000" cy="254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7100" y="1066800"/>
            <a:ext cx="9817100" cy="12065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147483648" y="-1600669900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14300"/>
            <a:ext cx="190500" cy="10528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66700" y="4279900"/>
            <a:ext cx="863600" cy="17272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85750000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6337300" y="5130800"/>
            <a:ext cx="9525000" cy="254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6800" y="2146300"/>
            <a:ext cx="9690100" cy="63881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55400" y="1879600"/>
            <a:ext cx="6438900" cy="402590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774331700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506200" y="2832100"/>
            <a:ext cx="6477000" cy="635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391900" y="1016000"/>
            <a:ext cx="1295400" cy="9144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9800" y="1016000"/>
            <a:ext cx="8585200" cy="12065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404600" y="6464300"/>
            <a:ext cx="6832600" cy="32385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147483648" y="-1600669900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14300"/>
            <a:ext cx="190500" cy="10528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66700" y="4279900"/>
            <a:ext cx="863600" cy="17272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85750000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5854700" y="5130800"/>
            <a:ext cx="9525000" cy="25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2200" y="1333500"/>
            <a:ext cx="5232400" cy="1206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91800" y="3251200"/>
            <a:ext cx="7416800" cy="43053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8700" y="2819400"/>
            <a:ext cx="4622800" cy="56134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95900" y="2933700"/>
            <a:ext cx="5029200" cy="14859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95900" y="5105400"/>
            <a:ext cx="4927600" cy="14859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025900" y="7302500"/>
            <a:ext cx="5067300" cy="14859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147483648" y="-1600669900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14300"/>
            <a:ext cx="190500" cy="10528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66700" y="4279900"/>
            <a:ext cx="863600" cy="17272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85750000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5854700" y="5130800"/>
            <a:ext cx="9525000" cy="254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9400" y="1701800"/>
            <a:ext cx="7759700" cy="51562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25600" y="7315200"/>
            <a:ext cx="4089400" cy="49530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49400" y="8216900"/>
            <a:ext cx="3848100" cy="457200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778446500"/>
            <a:chOff x="0" y="0"/>
            <a:chExt cx="0" cy="0"/>
          </a:xfrm>
        </p:grpSpPr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63700" y="6858000"/>
            <a:ext cx="3810000" cy="63500"/>
          </a:xfrm>
          <a:prstGeom prst="rect">
            <a:avLst/>
          </a:prstGeom>
        </p:spPr>
      </p:pic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778446500"/>
            <a:chOff x="0" y="0"/>
            <a:chExt cx="0" cy="0"/>
          </a:xfrm>
        </p:grpSpPr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63700" y="7747000"/>
            <a:ext cx="3810000" cy="63500"/>
          </a:xfrm>
          <a:prstGeom prst="rect">
            <a:avLst/>
          </a:prstGeom>
        </p:spPr>
      </p:pic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778446500"/>
            <a:chOff x="0" y="0"/>
            <a:chExt cx="0" cy="0"/>
          </a:xfrm>
        </p:grpSpPr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51000" y="8623300"/>
            <a:ext cx="3810000" cy="635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73200" y="711200"/>
            <a:ext cx="5435600" cy="12065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87500" y="7035800"/>
            <a:ext cx="1282700" cy="5969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74800" y="7924800"/>
            <a:ext cx="1282700" cy="596900"/>
          </a:xfrm>
          <a:prstGeom prst="rect">
            <a:avLst/>
          </a:prstGeom>
        </p:spPr>
      </p:pic>
      <p:grpSp>
        <p:nvGrpSpPr>
          <p:cNvPr id="22" name="Group 2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3" name="Picture 2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785600" y="2628900"/>
            <a:ext cx="3467100" cy="29464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836400" y="5562600"/>
            <a:ext cx="5740400" cy="24892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549400" y="9118600"/>
            <a:ext cx="7759700" cy="7493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147483648" y="-1600669900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14300"/>
            <a:ext cx="190500" cy="10528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66700" y="4279900"/>
            <a:ext cx="863600" cy="1727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5000" y="1117600"/>
            <a:ext cx="6350000" cy="1206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79600" y="5854700"/>
            <a:ext cx="7353300" cy="13843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89200" y="6807200"/>
            <a:ext cx="9385300" cy="1244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89200" y="7404100"/>
            <a:ext cx="10160000" cy="1244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66900" y="2387600"/>
            <a:ext cx="7416800" cy="13843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76500" y="3352800"/>
            <a:ext cx="8407400" cy="8255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89200" y="4038600"/>
            <a:ext cx="10325100" cy="12446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476500" y="4660900"/>
            <a:ext cx="9131300" cy="8255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147483648" y="-1600669900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14300"/>
            <a:ext cx="190500" cy="10528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66700" y="4279900"/>
            <a:ext cx="863600" cy="17272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85750000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5918200" y="5130800"/>
            <a:ext cx="9525000" cy="254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1400" y="2095500"/>
            <a:ext cx="9283700" cy="59563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72800" y="914400"/>
            <a:ext cx="7175500" cy="61214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1700" y="939800"/>
            <a:ext cx="8915400" cy="12065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960100" y="7429500"/>
            <a:ext cx="7289800" cy="28829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147483648" y="-1600669900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14300"/>
            <a:ext cx="190500" cy="10528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66700" y="4279900"/>
            <a:ext cx="863600" cy="17272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85750000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838200" y="5130800"/>
            <a:ext cx="9525000" cy="25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2700" y="2451100"/>
            <a:ext cx="2222500" cy="1143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6000" y="762000"/>
            <a:ext cx="3251200" cy="30480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16700" y="6362700"/>
            <a:ext cx="10629900" cy="11811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12000" y="6565900"/>
            <a:ext cx="927100" cy="7747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58200" y="6502400"/>
            <a:ext cx="3860800" cy="10795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75500" y="6565900"/>
            <a:ext cx="990600" cy="1003300"/>
          </a:xfrm>
          <a:prstGeom prst="rect">
            <a:avLst/>
          </a:prstGeom>
        </p:spPr>
      </p:pic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16700" y="4559300"/>
            <a:ext cx="10629900" cy="11811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12000" y="4762500"/>
            <a:ext cx="927100" cy="7747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445500" y="4699000"/>
            <a:ext cx="3949700" cy="10795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175500" y="4762500"/>
            <a:ext cx="990600" cy="1003300"/>
          </a:xfrm>
          <a:prstGeom prst="rect">
            <a:avLst/>
          </a:prstGeom>
        </p:spPr>
      </p:pic>
      <p:grpSp>
        <p:nvGrpSpPr>
          <p:cNvPr id="20" name="Group 2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1" name="Picture 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16700" y="2755900"/>
            <a:ext cx="10629900" cy="11811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12000" y="2959100"/>
            <a:ext cx="927100" cy="7747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458200" y="2895600"/>
            <a:ext cx="2679700" cy="10795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175500" y="2959100"/>
            <a:ext cx="990600" cy="1003300"/>
          </a:xfrm>
          <a:prstGeom prst="rect">
            <a:avLst/>
          </a:prstGeom>
        </p:spPr>
      </p:pic>
      <p:grpSp>
        <p:nvGrpSpPr>
          <p:cNvPr id="25" name="Group 2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6" name="Picture 2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16700" y="952500"/>
            <a:ext cx="10629900" cy="11811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12000" y="1155700"/>
            <a:ext cx="927100" cy="7747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470900" y="1130300"/>
            <a:ext cx="1993900" cy="16256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150100" y="1155700"/>
            <a:ext cx="990600" cy="1003300"/>
          </a:xfrm>
          <a:prstGeom prst="rect">
            <a:avLst/>
          </a:prstGeom>
        </p:spPr>
      </p:pic>
      <p:grpSp>
        <p:nvGrpSpPr>
          <p:cNvPr id="30" name="Group 3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1" name="Picture 3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16700" y="8166100"/>
            <a:ext cx="10629900" cy="11811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12000" y="8369300"/>
            <a:ext cx="927100" cy="77470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458200" y="8305800"/>
            <a:ext cx="2006600" cy="1079500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175500" y="8369300"/>
            <a:ext cx="990600" cy="10033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0" y="5016500"/>
            <a:ext cx="6172200" cy="26543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-2147483648" y="-1600669900"/>
            <a:ext cx="2147483647" cy="2147483647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14300"/>
            <a:ext cx="190500" cy="10528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66700" y="4279900"/>
            <a:ext cx="863600" cy="17272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85750000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5918200" y="5130800"/>
            <a:ext cx="9525000" cy="254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09400" y="508000"/>
            <a:ext cx="5816600" cy="288290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8700" y="1638300"/>
            <a:ext cx="8953500" cy="81153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1700" y="736600"/>
            <a:ext cx="9182100" cy="11176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645900" y="7962900"/>
            <a:ext cx="5867400" cy="24511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351000" y="3505200"/>
            <a:ext cx="292100" cy="13208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973300" y="4229100"/>
            <a:ext cx="2895600" cy="9144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147483648" y="-1600669900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14300"/>
            <a:ext cx="190500" cy="10528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66700" y="4279900"/>
            <a:ext cx="863600" cy="1727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500" y="1104900"/>
            <a:ext cx="10058400" cy="12065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2200" y="2222500"/>
            <a:ext cx="7708900" cy="44577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93600" y="304800"/>
            <a:ext cx="5283200" cy="46228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141200" y="5321300"/>
            <a:ext cx="5448300" cy="46736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6800" y="6972300"/>
            <a:ext cx="3454400" cy="762000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68400" y="7556500"/>
            <a:ext cx="5854700" cy="2070100"/>
          </a:xfrm>
          <a:prstGeom prst="rect">
            <a:avLst/>
          </a:prstGeom>
        </p:spPr>
      </p:pic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285750000"/>
            <a:chOff x="0" y="0"/>
            <a:chExt cx="0" cy="0"/>
          </a:xfrm>
        </p:grpSpPr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5400000">
            <a:off x="7607300" y="4241800"/>
            <a:ext cx="7747000" cy="254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503400" y="4038600"/>
            <a:ext cx="292100" cy="13208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125700" y="4902200"/>
            <a:ext cx="2895600" cy="9144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451600" y="8826500"/>
            <a:ext cx="6019800" cy="9525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147483648" y="-1600669900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14300"/>
            <a:ext cx="190500" cy="10528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66700" y="4279900"/>
            <a:ext cx="863600" cy="17272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8900" y="2209800"/>
            <a:ext cx="9982200" cy="24765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4203700"/>
            <a:ext cx="11201400" cy="58420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9200" y="1079500"/>
            <a:ext cx="7239000" cy="12065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44600" y="7010400"/>
            <a:ext cx="5245100" cy="32766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147483648" y="-1600669900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14300"/>
            <a:ext cx="190500" cy="10528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66700" y="4279900"/>
            <a:ext cx="863600" cy="17272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2832100"/>
            <a:ext cx="10452100" cy="62484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99900" y="2806700"/>
            <a:ext cx="5956300" cy="60833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2700" y="1206500"/>
            <a:ext cx="10210800" cy="12065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147483648" y="-1600669900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14300"/>
            <a:ext cx="190500" cy="10528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66700" y="4279900"/>
            <a:ext cx="863600" cy="17272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91700" y="5219700"/>
            <a:ext cx="5918200" cy="50673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91700" y="228600"/>
            <a:ext cx="5918200" cy="50800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44800" y="5257800"/>
            <a:ext cx="5791200" cy="501650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82900" y="241300"/>
            <a:ext cx="5702300" cy="51181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147483648" y="-1600669900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14300"/>
            <a:ext cx="190500" cy="10528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66700" y="4279900"/>
            <a:ext cx="863600" cy="17272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85750000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2184400" y="5130800"/>
            <a:ext cx="9525000" cy="254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666750000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4600" y="4432300"/>
            <a:ext cx="381000" cy="508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0300" y="5016500"/>
            <a:ext cx="3644900" cy="36068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7100" y="1130300"/>
            <a:ext cx="5054600" cy="327660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12200" y="2997200"/>
            <a:ext cx="7848600" cy="54356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72500" y="2120900"/>
            <a:ext cx="4406900" cy="11303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147483648" y="-1600669900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14300"/>
            <a:ext cx="190500" cy="10528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66700" y="4279900"/>
            <a:ext cx="863600" cy="17272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9000" y="1816100"/>
            <a:ext cx="8636000" cy="7620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57400" y="800100"/>
            <a:ext cx="7315200" cy="12065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147483648" y="-1600669900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14300"/>
            <a:ext cx="190500" cy="10528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66700" y="4279900"/>
            <a:ext cx="863600" cy="17272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1700" y="1803400"/>
            <a:ext cx="8928100" cy="7505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57400" y="800100"/>
            <a:ext cx="7315200" cy="12065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147483648" y="-1600669900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14300"/>
            <a:ext cx="190500" cy="10528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66700" y="4279900"/>
            <a:ext cx="863600" cy="17272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2700" y="2527300"/>
            <a:ext cx="8267700" cy="62865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50400" y="2527300"/>
            <a:ext cx="8382000" cy="62865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774331700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9200" y="5854700"/>
            <a:ext cx="6210300" cy="6350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774331700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44600" y="7734300"/>
            <a:ext cx="6007100" cy="635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81100" y="1384300"/>
            <a:ext cx="6350000" cy="12065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147483648" y="-1600669900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14300"/>
            <a:ext cx="190500" cy="10528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66700" y="4279900"/>
            <a:ext cx="863600" cy="17272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85750000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4318000" y="5130800"/>
            <a:ext cx="9525000" cy="254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37700" y="4711700"/>
            <a:ext cx="8204200" cy="50800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41500" y="1524000"/>
            <a:ext cx="5778500" cy="419100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79000" y="787400"/>
            <a:ext cx="8166100" cy="3454400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14500" y="5981700"/>
            <a:ext cx="5448300" cy="3975100"/>
          </a:xfrm>
          <a:prstGeom prst="rect">
            <a:avLst/>
          </a:prstGeom>
        </p:spPr>
      </p:pic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1155331700"/>
            <a:chOff x="0" y="0"/>
            <a:chExt cx="0" cy="0"/>
          </a:xfrm>
        </p:grpSpPr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14700" y="6464300"/>
            <a:ext cx="2857500" cy="88900"/>
          </a:xfrm>
          <a:prstGeom prst="rect">
            <a:avLst/>
          </a:prstGeom>
        </p:spPr>
      </p:pic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774331700"/>
            <a:chOff x="0" y="0"/>
            <a:chExt cx="0" cy="0"/>
          </a:xfrm>
        </p:grpSpPr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65300" y="4445000"/>
            <a:ext cx="2857500" cy="63500"/>
          </a:xfrm>
          <a:prstGeom prst="rect">
            <a:avLst/>
          </a:prstGeom>
        </p:spPr>
      </p:pic>
      <p:grpSp>
        <p:nvGrpSpPr>
          <p:cNvPr id="19" name="Group 19"/>
          <p:cNvGrpSpPr/>
          <p:nvPr/>
        </p:nvGrpSpPr>
        <p:grpSpPr>
          <a:xfrm>
            <a:off x="2147483647" y="2147483647"/>
            <a:ext cx="2147483647" cy="774331700"/>
            <a:chOff x="0" y="0"/>
            <a:chExt cx="0" cy="0"/>
          </a:xfrm>
        </p:grpSpPr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35500" y="4254500"/>
            <a:ext cx="2857500" cy="635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65200" y="482600"/>
            <a:ext cx="5207000" cy="12065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147483648" y="-1600669900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14300"/>
            <a:ext cx="190500" cy="10528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66700" y="4279900"/>
            <a:ext cx="863600" cy="1727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8400" y="647700"/>
            <a:ext cx="10045700" cy="89916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85750000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0160000" y="1993900"/>
            <a:ext cx="1943100" cy="254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85750000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943100" y="5130800"/>
            <a:ext cx="9525000" cy="254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666750000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97000" y="3543300"/>
            <a:ext cx="381000" cy="508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785600" y="787400"/>
            <a:ext cx="5207000" cy="88265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72400" y="609600"/>
            <a:ext cx="3073400" cy="16256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28700" y="8839200"/>
            <a:ext cx="4445000" cy="11176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52500" y="8305800"/>
            <a:ext cx="5029200" cy="5588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90600" y="8255000"/>
            <a:ext cx="4572000" cy="8128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874000" y="1460500"/>
            <a:ext cx="2298700" cy="8763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57300" y="4241800"/>
            <a:ext cx="3289300" cy="22860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41400" y="1003300"/>
            <a:ext cx="4660900" cy="25781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886700" y="8851900"/>
            <a:ext cx="3429000" cy="10287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147483648" y="-1600669900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14300"/>
            <a:ext cx="190500" cy="10528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66700" y="4279900"/>
            <a:ext cx="863600" cy="17272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666750000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4200" y="3606800"/>
            <a:ext cx="381000" cy="508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03000" y="4140200"/>
            <a:ext cx="1371600" cy="5105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973300" y="4445000"/>
            <a:ext cx="1054100" cy="46609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14500" y="4432300"/>
            <a:ext cx="3136900" cy="23749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11300" y="1130300"/>
            <a:ext cx="4318000" cy="23495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147483648" y="-1600669900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14300"/>
            <a:ext cx="190500" cy="10528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66700" y="4279900"/>
            <a:ext cx="863600" cy="17272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0" y="7835900"/>
            <a:ext cx="762000" cy="762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94600" y="7950200"/>
            <a:ext cx="8470900" cy="1143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48600" y="6502400"/>
            <a:ext cx="8470900" cy="11430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31000" y="6400800"/>
            <a:ext cx="749300" cy="7493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31000" y="5397500"/>
            <a:ext cx="1536700" cy="723900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0" y="3479800"/>
            <a:ext cx="762000" cy="7620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94600" y="3594100"/>
            <a:ext cx="8470900" cy="11430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35900" y="2146300"/>
            <a:ext cx="8470900" cy="1143000"/>
          </a:xfrm>
          <a:prstGeom prst="rect">
            <a:avLst/>
          </a:prstGeom>
        </p:spPr>
      </p:pic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31000" y="2044700"/>
            <a:ext cx="749300" cy="7493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31000" y="1041400"/>
            <a:ext cx="1536700" cy="723900"/>
          </a:xfrm>
          <a:prstGeom prst="rect">
            <a:avLst/>
          </a:prstGeom>
        </p:spPr>
      </p:pic>
      <p:grpSp>
        <p:nvGrpSpPr>
          <p:cNvPr id="19" name="Group 19"/>
          <p:cNvGrpSpPr/>
          <p:nvPr/>
        </p:nvGrpSpPr>
        <p:grpSpPr>
          <a:xfrm>
            <a:off x="2147483647" y="2147483647"/>
            <a:ext cx="2147483647" cy="285750000"/>
            <a:chOff x="0" y="0"/>
            <a:chExt cx="0" cy="0"/>
          </a:xfrm>
        </p:grpSpPr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838200" y="5130800"/>
            <a:ext cx="9525000" cy="25400"/>
          </a:xfrm>
          <a:prstGeom prst="rect">
            <a:avLst/>
          </a:prstGeom>
        </p:spPr>
      </p:pic>
      <p:grpSp>
        <p:nvGrpSpPr>
          <p:cNvPr id="21" name="Group 21"/>
          <p:cNvGrpSpPr/>
          <p:nvPr/>
        </p:nvGrpSpPr>
        <p:grpSpPr>
          <a:xfrm>
            <a:off x="2147483647" y="2147483647"/>
            <a:ext cx="2147483647" cy="666750000"/>
            <a:chOff x="0" y="0"/>
            <a:chExt cx="0" cy="0"/>
          </a:xfrm>
        </p:grpSpPr>
      </p:grpSp>
      <p:pic>
        <p:nvPicPr>
          <p:cNvPr id="22" name="Picture 2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74800" y="3797300"/>
            <a:ext cx="381000" cy="508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686800" y="8115300"/>
            <a:ext cx="4635500" cy="9906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37500" y="7835900"/>
            <a:ext cx="1130300" cy="14986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144000" y="6680200"/>
            <a:ext cx="4635500" cy="9906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382000" y="6400800"/>
            <a:ext cx="1181100" cy="15113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832600" y="5372100"/>
            <a:ext cx="1524000" cy="9525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686800" y="3759200"/>
            <a:ext cx="4635500" cy="9906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37500" y="3479800"/>
            <a:ext cx="1130300" cy="14986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131300" y="2324100"/>
            <a:ext cx="4635500" cy="9906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382000" y="2044700"/>
            <a:ext cx="1181100" cy="15113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807200" y="1028700"/>
            <a:ext cx="1524000" cy="95250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447800" y="3924300"/>
            <a:ext cx="2692400" cy="2247900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485900" y="2755900"/>
            <a:ext cx="889000" cy="774700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282700" y="457200"/>
            <a:ext cx="2298700" cy="31115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147483648" y="-1600669900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14300"/>
            <a:ext cx="190500" cy="10528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66700" y="4279900"/>
            <a:ext cx="863600" cy="17272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85750000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2222500" y="5130800"/>
            <a:ext cx="9525000" cy="254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666750000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8100" y="3695700"/>
            <a:ext cx="381000" cy="508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80400" y="2844800"/>
            <a:ext cx="8458200" cy="45847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3000" y="4445000"/>
            <a:ext cx="4483100" cy="29083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4400" y="1384300"/>
            <a:ext cx="5778500" cy="23495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147483648" y="-1600669900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14300"/>
            <a:ext cx="190500" cy="10528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66700" y="4279900"/>
            <a:ext cx="863600" cy="17272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8800" y="2298700"/>
            <a:ext cx="12623800" cy="53721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7200" y="1257300"/>
            <a:ext cx="6731000" cy="11176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147483648" y="-1600669900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14300"/>
            <a:ext cx="190500" cy="10528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66700" y="4279900"/>
            <a:ext cx="863600" cy="17272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8300" y="1244600"/>
            <a:ext cx="11569700" cy="37719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8300" y="6045200"/>
            <a:ext cx="9931400" cy="36322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11300" y="469900"/>
            <a:ext cx="3302000" cy="11176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11300" y="5270500"/>
            <a:ext cx="6667500" cy="11176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147483648" y="-1600669900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14300"/>
            <a:ext cx="190500" cy="10528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66700" y="4279900"/>
            <a:ext cx="863600" cy="17272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0000" y="1752600"/>
            <a:ext cx="11798300" cy="36830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0000" y="7277100"/>
            <a:ext cx="16332200" cy="9525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0300" y="850900"/>
            <a:ext cx="8407400" cy="11176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30300" y="6375400"/>
            <a:ext cx="9029700" cy="11176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147483648" y="-1600669900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14300"/>
            <a:ext cx="190500" cy="10528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66700" y="4279900"/>
            <a:ext cx="863600" cy="17272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1800" y="1371600"/>
            <a:ext cx="13817600" cy="83058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2100" y="419100"/>
            <a:ext cx="8013700" cy="11176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147483648" y="-1600669900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14300"/>
            <a:ext cx="190500" cy="10528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66700" y="4279900"/>
            <a:ext cx="863600" cy="17272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85750000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2184400" y="5130800"/>
            <a:ext cx="9525000" cy="254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666750000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4600" y="4368800"/>
            <a:ext cx="381000" cy="508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10500" y="3619500"/>
            <a:ext cx="9728200" cy="44323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30300" y="4876800"/>
            <a:ext cx="4965700" cy="40767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9800" y="1130300"/>
            <a:ext cx="5956300" cy="34036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70800" y="2590800"/>
            <a:ext cx="7327900" cy="11176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</TotalTime>
  <Words>0</Words>
  <Application>Microsoft Macintosh PowerPoint</Application>
  <PresentationFormat>사용자 지정</PresentationFormat>
  <Paragraphs>0</Paragraphs>
  <Slides>31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34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노의근</cp:lastModifiedBy>
  <cp:revision>2</cp:revision>
  <dcterms:created xsi:type="dcterms:W3CDTF">2006-08-16T00:00:00Z</dcterms:created>
  <dcterms:modified xsi:type="dcterms:W3CDTF">2025-04-29T06:08:45Z</dcterms:modified>
</cp:coreProperties>
</file>